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660"/>
  </p:normalViewPr>
  <p:slideViewPr>
    <p:cSldViewPr snapToGrid="0">
      <p:cViewPr varScale="1">
        <p:scale>
          <a:sx n="106" d="100"/>
          <a:sy n="106" d="100"/>
        </p:scale>
        <p:origin x="9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EDE888-DF0F-4149-80D3-846DC9F6A15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F568774-86A8-4D97-A682-F04B558719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03D14DF-A28F-47A8-8510-9E094F7806DA}"/>
              </a:ext>
            </a:extLst>
          </p:cNvPr>
          <p:cNvSpPr>
            <a:spLocks noGrp="1"/>
          </p:cNvSpPr>
          <p:nvPr>
            <p:ph type="dt" sz="half" idx="10"/>
          </p:nvPr>
        </p:nvSpPr>
        <p:spPr/>
        <p:txBody>
          <a:bodyPr/>
          <a:lstStyle/>
          <a:p>
            <a:fld id="{BE5D9825-F6B8-4451-8090-B3D805B96BB5}" type="datetimeFigureOut">
              <a:rPr lang="tr-TR" smtClean="0"/>
              <a:t>23.03.2023</a:t>
            </a:fld>
            <a:endParaRPr lang="tr-TR"/>
          </a:p>
        </p:txBody>
      </p:sp>
      <p:sp>
        <p:nvSpPr>
          <p:cNvPr id="5" name="Alt Bilgi Yer Tutucusu 4">
            <a:extLst>
              <a:ext uri="{FF2B5EF4-FFF2-40B4-BE49-F238E27FC236}">
                <a16:creationId xmlns:a16="http://schemas.microsoft.com/office/drawing/2014/main" id="{DD62799E-A8FA-4F19-B95D-A88B6E2202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4A71728-61D5-493C-B7B5-61479535205B}"/>
              </a:ext>
            </a:extLst>
          </p:cNvPr>
          <p:cNvSpPr>
            <a:spLocks noGrp="1"/>
          </p:cNvSpPr>
          <p:nvPr>
            <p:ph type="sldNum" sz="quarter" idx="12"/>
          </p:nvPr>
        </p:nvSpPr>
        <p:spPr/>
        <p:txBody>
          <a:bodyPr/>
          <a:lstStyle/>
          <a:p>
            <a:fld id="{93749447-EE93-48ED-88A9-051CB6B62929}" type="slidenum">
              <a:rPr lang="tr-TR" smtClean="0"/>
              <a:t>‹#›</a:t>
            </a:fld>
            <a:endParaRPr lang="tr-TR"/>
          </a:p>
        </p:txBody>
      </p:sp>
    </p:spTree>
    <p:extLst>
      <p:ext uri="{BB962C8B-B14F-4D97-AF65-F5344CB8AC3E}">
        <p14:creationId xmlns:p14="http://schemas.microsoft.com/office/powerpoint/2010/main" val="273587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0DAC82-99E6-41F2-AD1B-D0C9B314311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B845750-8DBE-4D34-96F0-4C5C143EE7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16E2836-F3FE-472D-8B27-320C44378716}"/>
              </a:ext>
            </a:extLst>
          </p:cNvPr>
          <p:cNvSpPr>
            <a:spLocks noGrp="1"/>
          </p:cNvSpPr>
          <p:nvPr>
            <p:ph type="dt" sz="half" idx="10"/>
          </p:nvPr>
        </p:nvSpPr>
        <p:spPr/>
        <p:txBody>
          <a:bodyPr/>
          <a:lstStyle/>
          <a:p>
            <a:fld id="{BE5D9825-F6B8-4451-8090-B3D805B96BB5}" type="datetimeFigureOut">
              <a:rPr lang="tr-TR" smtClean="0"/>
              <a:t>23.03.2023</a:t>
            </a:fld>
            <a:endParaRPr lang="tr-TR"/>
          </a:p>
        </p:txBody>
      </p:sp>
      <p:sp>
        <p:nvSpPr>
          <p:cNvPr id="5" name="Alt Bilgi Yer Tutucusu 4">
            <a:extLst>
              <a:ext uri="{FF2B5EF4-FFF2-40B4-BE49-F238E27FC236}">
                <a16:creationId xmlns:a16="http://schemas.microsoft.com/office/drawing/2014/main" id="{209295A5-BFD4-4019-A61A-25B3896C6B5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C765AF2-F5B7-4D49-A56A-EF888E12A869}"/>
              </a:ext>
            </a:extLst>
          </p:cNvPr>
          <p:cNvSpPr>
            <a:spLocks noGrp="1"/>
          </p:cNvSpPr>
          <p:nvPr>
            <p:ph type="sldNum" sz="quarter" idx="12"/>
          </p:nvPr>
        </p:nvSpPr>
        <p:spPr/>
        <p:txBody>
          <a:bodyPr/>
          <a:lstStyle/>
          <a:p>
            <a:fld id="{93749447-EE93-48ED-88A9-051CB6B62929}" type="slidenum">
              <a:rPr lang="tr-TR" smtClean="0"/>
              <a:t>‹#›</a:t>
            </a:fld>
            <a:endParaRPr lang="tr-TR"/>
          </a:p>
        </p:txBody>
      </p:sp>
    </p:spTree>
    <p:extLst>
      <p:ext uri="{BB962C8B-B14F-4D97-AF65-F5344CB8AC3E}">
        <p14:creationId xmlns:p14="http://schemas.microsoft.com/office/powerpoint/2010/main" val="38394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CF0B693-3539-4538-A6E2-8FD54503CA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1FD6670-819B-420F-935C-61F98751869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EE5D944-0727-4E52-B513-AB1E71B9FC57}"/>
              </a:ext>
            </a:extLst>
          </p:cNvPr>
          <p:cNvSpPr>
            <a:spLocks noGrp="1"/>
          </p:cNvSpPr>
          <p:nvPr>
            <p:ph type="dt" sz="half" idx="10"/>
          </p:nvPr>
        </p:nvSpPr>
        <p:spPr/>
        <p:txBody>
          <a:bodyPr/>
          <a:lstStyle/>
          <a:p>
            <a:fld id="{BE5D9825-F6B8-4451-8090-B3D805B96BB5}" type="datetimeFigureOut">
              <a:rPr lang="tr-TR" smtClean="0"/>
              <a:t>23.03.2023</a:t>
            </a:fld>
            <a:endParaRPr lang="tr-TR"/>
          </a:p>
        </p:txBody>
      </p:sp>
      <p:sp>
        <p:nvSpPr>
          <p:cNvPr id="5" name="Alt Bilgi Yer Tutucusu 4">
            <a:extLst>
              <a:ext uri="{FF2B5EF4-FFF2-40B4-BE49-F238E27FC236}">
                <a16:creationId xmlns:a16="http://schemas.microsoft.com/office/drawing/2014/main" id="{55D00104-BDAC-4F2F-9A5F-DBD840FEC4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B6D3F3F-5D0D-4030-B8B5-F023F95FA98F}"/>
              </a:ext>
            </a:extLst>
          </p:cNvPr>
          <p:cNvSpPr>
            <a:spLocks noGrp="1"/>
          </p:cNvSpPr>
          <p:nvPr>
            <p:ph type="sldNum" sz="quarter" idx="12"/>
          </p:nvPr>
        </p:nvSpPr>
        <p:spPr/>
        <p:txBody>
          <a:bodyPr/>
          <a:lstStyle/>
          <a:p>
            <a:fld id="{93749447-EE93-48ED-88A9-051CB6B62929}" type="slidenum">
              <a:rPr lang="tr-TR" smtClean="0"/>
              <a:t>‹#›</a:t>
            </a:fld>
            <a:endParaRPr lang="tr-TR"/>
          </a:p>
        </p:txBody>
      </p:sp>
    </p:spTree>
    <p:extLst>
      <p:ext uri="{BB962C8B-B14F-4D97-AF65-F5344CB8AC3E}">
        <p14:creationId xmlns:p14="http://schemas.microsoft.com/office/powerpoint/2010/main" val="41486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CC9DF7-5974-4C83-AA4B-02F3B75758F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7D3948B-1267-46D9-902E-BF77F5D4473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5ECE51-562E-422B-BBBE-54DCF94EB1CC}"/>
              </a:ext>
            </a:extLst>
          </p:cNvPr>
          <p:cNvSpPr>
            <a:spLocks noGrp="1"/>
          </p:cNvSpPr>
          <p:nvPr>
            <p:ph type="dt" sz="half" idx="10"/>
          </p:nvPr>
        </p:nvSpPr>
        <p:spPr/>
        <p:txBody>
          <a:bodyPr/>
          <a:lstStyle/>
          <a:p>
            <a:fld id="{BE5D9825-F6B8-4451-8090-B3D805B96BB5}" type="datetimeFigureOut">
              <a:rPr lang="tr-TR" smtClean="0"/>
              <a:t>23.03.2023</a:t>
            </a:fld>
            <a:endParaRPr lang="tr-TR"/>
          </a:p>
        </p:txBody>
      </p:sp>
      <p:sp>
        <p:nvSpPr>
          <p:cNvPr id="5" name="Alt Bilgi Yer Tutucusu 4">
            <a:extLst>
              <a:ext uri="{FF2B5EF4-FFF2-40B4-BE49-F238E27FC236}">
                <a16:creationId xmlns:a16="http://schemas.microsoft.com/office/drawing/2014/main" id="{35820073-ECCF-4F1E-B23C-3610F10EC9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63DB73-6FD6-4594-BAB0-87C1EE44B819}"/>
              </a:ext>
            </a:extLst>
          </p:cNvPr>
          <p:cNvSpPr>
            <a:spLocks noGrp="1"/>
          </p:cNvSpPr>
          <p:nvPr>
            <p:ph type="sldNum" sz="quarter" idx="12"/>
          </p:nvPr>
        </p:nvSpPr>
        <p:spPr/>
        <p:txBody>
          <a:bodyPr/>
          <a:lstStyle/>
          <a:p>
            <a:fld id="{93749447-EE93-48ED-88A9-051CB6B62929}" type="slidenum">
              <a:rPr lang="tr-TR" smtClean="0"/>
              <a:t>‹#›</a:t>
            </a:fld>
            <a:endParaRPr lang="tr-TR"/>
          </a:p>
        </p:txBody>
      </p:sp>
    </p:spTree>
    <p:extLst>
      <p:ext uri="{BB962C8B-B14F-4D97-AF65-F5344CB8AC3E}">
        <p14:creationId xmlns:p14="http://schemas.microsoft.com/office/powerpoint/2010/main" val="233146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431174-5B25-43F7-A91F-0A11F2147B2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D1FA6EA-CEF7-450F-AA79-F9BCD24173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863F195-B4DF-406F-A924-16EE7D109F98}"/>
              </a:ext>
            </a:extLst>
          </p:cNvPr>
          <p:cNvSpPr>
            <a:spLocks noGrp="1"/>
          </p:cNvSpPr>
          <p:nvPr>
            <p:ph type="dt" sz="half" idx="10"/>
          </p:nvPr>
        </p:nvSpPr>
        <p:spPr/>
        <p:txBody>
          <a:bodyPr/>
          <a:lstStyle/>
          <a:p>
            <a:fld id="{BE5D9825-F6B8-4451-8090-B3D805B96BB5}" type="datetimeFigureOut">
              <a:rPr lang="tr-TR" smtClean="0"/>
              <a:t>23.03.2023</a:t>
            </a:fld>
            <a:endParaRPr lang="tr-TR"/>
          </a:p>
        </p:txBody>
      </p:sp>
      <p:sp>
        <p:nvSpPr>
          <p:cNvPr id="5" name="Alt Bilgi Yer Tutucusu 4">
            <a:extLst>
              <a:ext uri="{FF2B5EF4-FFF2-40B4-BE49-F238E27FC236}">
                <a16:creationId xmlns:a16="http://schemas.microsoft.com/office/drawing/2014/main" id="{041509AA-B349-4FEE-B219-D5BAC9F02EC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2652D7-155E-42E3-A877-2F4366423A27}"/>
              </a:ext>
            </a:extLst>
          </p:cNvPr>
          <p:cNvSpPr>
            <a:spLocks noGrp="1"/>
          </p:cNvSpPr>
          <p:nvPr>
            <p:ph type="sldNum" sz="quarter" idx="12"/>
          </p:nvPr>
        </p:nvSpPr>
        <p:spPr/>
        <p:txBody>
          <a:bodyPr/>
          <a:lstStyle/>
          <a:p>
            <a:fld id="{93749447-EE93-48ED-88A9-051CB6B62929}" type="slidenum">
              <a:rPr lang="tr-TR" smtClean="0"/>
              <a:t>‹#›</a:t>
            </a:fld>
            <a:endParaRPr lang="tr-TR"/>
          </a:p>
        </p:txBody>
      </p:sp>
    </p:spTree>
    <p:extLst>
      <p:ext uri="{BB962C8B-B14F-4D97-AF65-F5344CB8AC3E}">
        <p14:creationId xmlns:p14="http://schemas.microsoft.com/office/powerpoint/2010/main" val="337582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79F6E9-2EA3-4621-B686-8C28147FB80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493CA62-D4B2-4ED7-A9D2-1E6C1B531D7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7EB4D03-2784-49F6-A299-71F7FB913D5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7FA773D-FFE9-4597-A8A1-B4DE8BE76DE4}"/>
              </a:ext>
            </a:extLst>
          </p:cNvPr>
          <p:cNvSpPr>
            <a:spLocks noGrp="1"/>
          </p:cNvSpPr>
          <p:nvPr>
            <p:ph type="dt" sz="half" idx="10"/>
          </p:nvPr>
        </p:nvSpPr>
        <p:spPr/>
        <p:txBody>
          <a:bodyPr/>
          <a:lstStyle/>
          <a:p>
            <a:fld id="{BE5D9825-F6B8-4451-8090-B3D805B96BB5}" type="datetimeFigureOut">
              <a:rPr lang="tr-TR" smtClean="0"/>
              <a:t>23.03.2023</a:t>
            </a:fld>
            <a:endParaRPr lang="tr-TR"/>
          </a:p>
        </p:txBody>
      </p:sp>
      <p:sp>
        <p:nvSpPr>
          <p:cNvPr id="6" name="Alt Bilgi Yer Tutucusu 5">
            <a:extLst>
              <a:ext uri="{FF2B5EF4-FFF2-40B4-BE49-F238E27FC236}">
                <a16:creationId xmlns:a16="http://schemas.microsoft.com/office/drawing/2014/main" id="{6339A8F4-0E46-482D-93AC-7AFE1D21D67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D472AEC-BDDE-4246-BD22-84E864503405}"/>
              </a:ext>
            </a:extLst>
          </p:cNvPr>
          <p:cNvSpPr>
            <a:spLocks noGrp="1"/>
          </p:cNvSpPr>
          <p:nvPr>
            <p:ph type="sldNum" sz="quarter" idx="12"/>
          </p:nvPr>
        </p:nvSpPr>
        <p:spPr/>
        <p:txBody>
          <a:bodyPr/>
          <a:lstStyle/>
          <a:p>
            <a:fld id="{93749447-EE93-48ED-88A9-051CB6B62929}" type="slidenum">
              <a:rPr lang="tr-TR" smtClean="0"/>
              <a:t>‹#›</a:t>
            </a:fld>
            <a:endParaRPr lang="tr-TR"/>
          </a:p>
        </p:txBody>
      </p:sp>
    </p:spTree>
    <p:extLst>
      <p:ext uri="{BB962C8B-B14F-4D97-AF65-F5344CB8AC3E}">
        <p14:creationId xmlns:p14="http://schemas.microsoft.com/office/powerpoint/2010/main" val="375101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37FA01-D973-4135-A6A6-A07097C03C0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28C094C-AEB9-41D1-8B29-CB4512B2B1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3C6F303-87F7-4F56-882F-5B805048E54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F14ABF8-89AE-4A80-8B3C-971E60BB8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D30790B-FDEB-4D41-9AC3-D79B0F3079D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3D6E6BB-7CEA-40EB-8841-C3B369EBCF2F}"/>
              </a:ext>
            </a:extLst>
          </p:cNvPr>
          <p:cNvSpPr>
            <a:spLocks noGrp="1"/>
          </p:cNvSpPr>
          <p:nvPr>
            <p:ph type="dt" sz="half" idx="10"/>
          </p:nvPr>
        </p:nvSpPr>
        <p:spPr/>
        <p:txBody>
          <a:bodyPr/>
          <a:lstStyle/>
          <a:p>
            <a:fld id="{BE5D9825-F6B8-4451-8090-B3D805B96BB5}" type="datetimeFigureOut">
              <a:rPr lang="tr-TR" smtClean="0"/>
              <a:t>23.03.2023</a:t>
            </a:fld>
            <a:endParaRPr lang="tr-TR"/>
          </a:p>
        </p:txBody>
      </p:sp>
      <p:sp>
        <p:nvSpPr>
          <p:cNvPr id="8" name="Alt Bilgi Yer Tutucusu 7">
            <a:extLst>
              <a:ext uri="{FF2B5EF4-FFF2-40B4-BE49-F238E27FC236}">
                <a16:creationId xmlns:a16="http://schemas.microsoft.com/office/drawing/2014/main" id="{FE027EB4-01B2-4F5E-84C4-20DFB6FD59A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4EE7D57-80F5-456E-9E47-7C480A10AB78}"/>
              </a:ext>
            </a:extLst>
          </p:cNvPr>
          <p:cNvSpPr>
            <a:spLocks noGrp="1"/>
          </p:cNvSpPr>
          <p:nvPr>
            <p:ph type="sldNum" sz="quarter" idx="12"/>
          </p:nvPr>
        </p:nvSpPr>
        <p:spPr/>
        <p:txBody>
          <a:bodyPr/>
          <a:lstStyle/>
          <a:p>
            <a:fld id="{93749447-EE93-48ED-88A9-051CB6B62929}" type="slidenum">
              <a:rPr lang="tr-TR" smtClean="0"/>
              <a:t>‹#›</a:t>
            </a:fld>
            <a:endParaRPr lang="tr-TR"/>
          </a:p>
        </p:txBody>
      </p:sp>
    </p:spTree>
    <p:extLst>
      <p:ext uri="{BB962C8B-B14F-4D97-AF65-F5344CB8AC3E}">
        <p14:creationId xmlns:p14="http://schemas.microsoft.com/office/powerpoint/2010/main" val="414703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6AD920-7A49-4F51-BEC7-5C8ADC00D19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5B50583-93A8-450F-8005-E55FA69C9E64}"/>
              </a:ext>
            </a:extLst>
          </p:cNvPr>
          <p:cNvSpPr>
            <a:spLocks noGrp="1"/>
          </p:cNvSpPr>
          <p:nvPr>
            <p:ph type="dt" sz="half" idx="10"/>
          </p:nvPr>
        </p:nvSpPr>
        <p:spPr/>
        <p:txBody>
          <a:bodyPr/>
          <a:lstStyle/>
          <a:p>
            <a:fld id="{BE5D9825-F6B8-4451-8090-B3D805B96BB5}" type="datetimeFigureOut">
              <a:rPr lang="tr-TR" smtClean="0"/>
              <a:t>23.03.2023</a:t>
            </a:fld>
            <a:endParaRPr lang="tr-TR"/>
          </a:p>
        </p:txBody>
      </p:sp>
      <p:sp>
        <p:nvSpPr>
          <p:cNvPr id="4" name="Alt Bilgi Yer Tutucusu 3">
            <a:extLst>
              <a:ext uri="{FF2B5EF4-FFF2-40B4-BE49-F238E27FC236}">
                <a16:creationId xmlns:a16="http://schemas.microsoft.com/office/drawing/2014/main" id="{3E724992-5CA6-47F9-91F2-8A7193B9A9C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49EED94-ACD9-4CD0-B1C0-E7AD8441A4B0}"/>
              </a:ext>
            </a:extLst>
          </p:cNvPr>
          <p:cNvSpPr>
            <a:spLocks noGrp="1"/>
          </p:cNvSpPr>
          <p:nvPr>
            <p:ph type="sldNum" sz="quarter" idx="12"/>
          </p:nvPr>
        </p:nvSpPr>
        <p:spPr/>
        <p:txBody>
          <a:bodyPr/>
          <a:lstStyle/>
          <a:p>
            <a:fld id="{93749447-EE93-48ED-88A9-051CB6B62929}" type="slidenum">
              <a:rPr lang="tr-TR" smtClean="0"/>
              <a:t>‹#›</a:t>
            </a:fld>
            <a:endParaRPr lang="tr-TR"/>
          </a:p>
        </p:txBody>
      </p:sp>
    </p:spTree>
    <p:extLst>
      <p:ext uri="{BB962C8B-B14F-4D97-AF65-F5344CB8AC3E}">
        <p14:creationId xmlns:p14="http://schemas.microsoft.com/office/powerpoint/2010/main" val="107509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B1C52AB-F95C-4D65-B641-FDAA1583BAE5}"/>
              </a:ext>
            </a:extLst>
          </p:cNvPr>
          <p:cNvSpPr>
            <a:spLocks noGrp="1"/>
          </p:cNvSpPr>
          <p:nvPr>
            <p:ph type="dt" sz="half" idx="10"/>
          </p:nvPr>
        </p:nvSpPr>
        <p:spPr/>
        <p:txBody>
          <a:bodyPr/>
          <a:lstStyle/>
          <a:p>
            <a:fld id="{BE5D9825-F6B8-4451-8090-B3D805B96BB5}" type="datetimeFigureOut">
              <a:rPr lang="tr-TR" smtClean="0"/>
              <a:t>23.03.2023</a:t>
            </a:fld>
            <a:endParaRPr lang="tr-TR"/>
          </a:p>
        </p:txBody>
      </p:sp>
      <p:sp>
        <p:nvSpPr>
          <p:cNvPr id="3" name="Alt Bilgi Yer Tutucusu 2">
            <a:extLst>
              <a:ext uri="{FF2B5EF4-FFF2-40B4-BE49-F238E27FC236}">
                <a16:creationId xmlns:a16="http://schemas.microsoft.com/office/drawing/2014/main" id="{22327C2F-64DE-4636-9818-43A20B7B4DF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8912189-57BA-46E8-A3AA-928FC73A5E13}"/>
              </a:ext>
            </a:extLst>
          </p:cNvPr>
          <p:cNvSpPr>
            <a:spLocks noGrp="1"/>
          </p:cNvSpPr>
          <p:nvPr>
            <p:ph type="sldNum" sz="quarter" idx="12"/>
          </p:nvPr>
        </p:nvSpPr>
        <p:spPr/>
        <p:txBody>
          <a:bodyPr/>
          <a:lstStyle/>
          <a:p>
            <a:fld id="{93749447-EE93-48ED-88A9-051CB6B62929}" type="slidenum">
              <a:rPr lang="tr-TR" smtClean="0"/>
              <a:t>‹#›</a:t>
            </a:fld>
            <a:endParaRPr lang="tr-TR"/>
          </a:p>
        </p:txBody>
      </p:sp>
    </p:spTree>
    <p:extLst>
      <p:ext uri="{BB962C8B-B14F-4D97-AF65-F5344CB8AC3E}">
        <p14:creationId xmlns:p14="http://schemas.microsoft.com/office/powerpoint/2010/main" val="124633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5F106E-8F62-48B2-BE1B-9D024E261F6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F39F735-64F6-461F-9644-F4896AC95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97ED898-A758-4F2D-80D5-441C69570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9CA0463-0187-444B-B88E-1A962C53DE1F}"/>
              </a:ext>
            </a:extLst>
          </p:cNvPr>
          <p:cNvSpPr>
            <a:spLocks noGrp="1"/>
          </p:cNvSpPr>
          <p:nvPr>
            <p:ph type="dt" sz="half" idx="10"/>
          </p:nvPr>
        </p:nvSpPr>
        <p:spPr/>
        <p:txBody>
          <a:bodyPr/>
          <a:lstStyle/>
          <a:p>
            <a:fld id="{BE5D9825-F6B8-4451-8090-B3D805B96BB5}" type="datetimeFigureOut">
              <a:rPr lang="tr-TR" smtClean="0"/>
              <a:t>23.03.2023</a:t>
            </a:fld>
            <a:endParaRPr lang="tr-TR"/>
          </a:p>
        </p:txBody>
      </p:sp>
      <p:sp>
        <p:nvSpPr>
          <p:cNvPr id="6" name="Alt Bilgi Yer Tutucusu 5">
            <a:extLst>
              <a:ext uri="{FF2B5EF4-FFF2-40B4-BE49-F238E27FC236}">
                <a16:creationId xmlns:a16="http://schemas.microsoft.com/office/drawing/2014/main" id="{7FF10A67-560C-48B9-8CBC-E174CD1AA0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5463025-9606-40CD-B727-7C2CE305785C}"/>
              </a:ext>
            </a:extLst>
          </p:cNvPr>
          <p:cNvSpPr>
            <a:spLocks noGrp="1"/>
          </p:cNvSpPr>
          <p:nvPr>
            <p:ph type="sldNum" sz="quarter" idx="12"/>
          </p:nvPr>
        </p:nvSpPr>
        <p:spPr/>
        <p:txBody>
          <a:bodyPr/>
          <a:lstStyle/>
          <a:p>
            <a:fld id="{93749447-EE93-48ED-88A9-051CB6B62929}" type="slidenum">
              <a:rPr lang="tr-TR" smtClean="0"/>
              <a:t>‹#›</a:t>
            </a:fld>
            <a:endParaRPr lang="tr-TR"/>
          </a:p>
        </p:txBody>
      </p:sp>
    </p:spTree>
    <p:extLst>
      <p:ext uri="{BB962C8B-B14F-4D97-AF65-F5344CB8AC3E}">
        <p14:creationId xmlns:p14="http://schemas.microsoft.com/office/powerpoint/2010/main" val="297287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E8A611-16AF-4F18-B4DB-D3AE4FFA6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5B144E1-A33A-4BF7-86FC-E885A2BDA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C1320C1-8C74-4A79-92A4-0E9C4CE4A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C97DF42-63AD-44DD-94AF-F174D3155324}"/>
              </a:ext>
            </a:extLst>
          </p:cNvPr>
          <p:cNvSpPr>
            <a:spLocks noGrp="1"/>
          </p:cNvSpPr>
          <p:nvPr>
            <p:ph type="dt" sz="half" idx="10"/>
          </p:nvPr>
        </p:nvSpPr>
        <p:spPr/>
        <p:txBody>
          <a:bodyPr/>
          <a:lstStyle/>
          <a:p>
            <a:fld id="{BE5D9825-F6B8-4451-8090-B3D805B96BB5}" type="datetimeFigureOut">
              <a:rPr lang="tr-TR" smtClean="0"/>
              <a:t>23.03.2023</a:t>
            </a:fld>
            <a:endParaRPr lang="tr-TR"/>
          </a:p>
        </p:txBody>
      </p:sp>
      <p:sp>
        <p:nvSpPr>
          <p:cNvPr id="6" name="Alt Bilgi Yer Tutucusu 5">
            <a:extLst>
              <a:ext uri="{FF2B5EF4-FFF2-40B4-BE49-F238E27FC236}">
                <a16:creationId xmlns:a16="http://schemas.microsoft.com/office/drawing/2014/main" id="{78F667FB-589A-44AC-8634-106855C3231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3759D9-2EC0-48F7-9CE4-A223579EA52B}"/>
              </a:ext>
            </a:extLst>
          </p:cNvPr>
          <p:cNvSpPr>
            <a:spLocks noGrp="1"/>
          </p:cNvSpPr>
          <p:nvPr>
            <p:ph type="sldNum" sz="quarter" idx="12"/>
          </p:nvPr>
        </p:nvSpPr>
        <p:spPr/>
        <p:txBody>
          <a:bodyPr/>
          <a:lstStyle/>
          <a:p>
            <a:fld id="{93749447-EE93-48ED-88A9-051CB6B62929}" type="slidenum">
              <a:rPr lang="tr-TR" smtClean="0"/>
              <a:t>‹#›</a:t>
            </a:fld>
            <a:endParaRPr lang="tr-TR"/>
          </a:p>
        </p:txBody>
      </p:sp>
    </p:spTree>
    <p:extLst>
      <p:ext uri="{BB962C8B-B14F-4D97-AF65-F5344CB8AC3E}">
        <p14:creationId xmlns:p14="http://schemas.microsoft.com/office/powerpoint/2010/main" val="186590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6F14229-098F-4AC8-B8C0-B042EA699B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128DB16-C8E8-4B93-90D1-E3C52C98E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A1CE319-A319-4384-BC14-3539EE0D1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D9825-F6B8-4451-8090-B3D805B96BB5}" type="datetimeFigureOut">
              <a:rPr lang="tr-TR" smtClean="0"/>
              <a:t>23.03.2023</a:t>
            </a:fld>
            <a:endParaRPr lang="tr-TR"/>
          </a:p>
        </p:txBody>
      </p:sp>
      <p:sp>
        <p:nvSpPr>
          <p:cNvPr id="5" name="Alt Bilgi Yer Tutucusu 4">
            <a:extLst>
              <a:ext uri="{FF2B5EF4-FFF2-40B4-BE49-F238E27FC236}">
                <a16:creationId xmlns:a16="http://schemas.microsoft.com/office/drawing/2014/main" id="{2C6CF62B-FF19-4670-92CF-7A3B222169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59758F4-2A06-426C-9204-FD7E3633C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49447-EE93-48ED-88A9-051CB6B62929}" type="slidenum">
              <a:rPr lang="tr-TR" smtClean="0"/>
              <a:t>‹#›</a:t>
            </a:fld>
            <a:endParaRPr lang="tr-TR"/>
          </a:p>
        </p:txBody>
      </p:sp>
    </p:spTree>
    <p:extLst>
      <p:ext uri="{BB962C8B-B14F-4D97-AF65-F5344CB8AC3E}">
        <p14:creationId xmlns:p14="http://schemas.microsoft.com/office/powerpoint/2010/main" val="2202773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turkishrugs.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B7E1446A-3657-4A5B-BD49-DCC431808678}"/>
              </a:ext>
            </a:extLst>
          </p:cNvPr>
          <p:cNvSpPr>
            <a:spLocks noGrp="1"/>
          </p:cNvSpPr>
          <p:nvPr>
            <p:ph type="subTitle" idx="1"/>
          </p:nvPr>
        </p:nvSpPr>
        <p:spPr>
          <a:xfrm>
            <a:off x="1587375" y="4235780"/>
            <a:ext cx="9144000" cy="1655762"/>
          </a:xfrm>
        </p:spPr>
        <p:txBody>
          <a:bodyPr>
            <a:normAutofit lnSpcReduction="10000"/>
          </a:bodyPr>
          <a:lstStyle/>
          <a:p>
            <a:r>
              <a:rPr lang="tr-TR" sz="3200" b="1" dirty="0"/>
              <a:t>İHİB WEB PORTALI  </a:t>
            </a:r>
          </a:p>
          <a:p>
            <a:r>
              <a:rPr lang="tr-TR" sz="3200" b="1" dirty="0"/>
              <a:t>FİRMA BAŞVURU KILAVUZU</a:t>
            </a:r>
          </a:p>
          <a:p>
            <a:r>
              <a:rPr lang="tr-TR" sz="3200" b="1" dirty="0"/>
              <a:t>www.turkishrugs.org</a:t>
            </a:r>
          </a:p>
        </p:txBody>
      </p:sp>
      <p:pic>
        <p:nvPicPr>
          <p:cNvPr id="5" name="Resim 4">
            <a:extLst>
              <a:ext uri="{FF2B5EF4-FFF2-40B4-BE49-F238E27FC236}">
                <a16:creationId xmlns:a16="http://schemas.microsoft.com/office/drawing/2014/main" id="{24E945EF-5AD9-4016-9B76-FCEF978FE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479" y="260977"/>
            <a:ext cx="2963042" cy="3168023"/>
          </a:xfrm>
          <a:prstGeom prst="rect">
            <a:avLst/>
          </a:prstGeom>
        </p:spPr>
      </p:pic>
    </p:spTree>
    <p:extLst>
      <p:ext uri="{BB962C8B-B14F-4D97-AF65-F5344CB8AC3E}">
        <p14:creationId xmlns:p14="http://schemas.microsoft.com/office/powerpoint/2010/main" val="416273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0BD6E95-03F5-45C6-8F20-C1A7B1A14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6979298" cy="5756989"/>
          </a:xfrm>
          <a:prstGeom prst="rect">
            <a:avLst/>
          </a:prstGeom>
        </p:spPr>
      </p:pic>
      <p:sp>
        <p:nvSpPr>
          <p:cNvPr id="11" name="Oval 10">
            <a:extLst>
              <a:ext uri="{FF2B5EF4-FFF2-40B4-BE49-F238E27FC236}">
                <a16:creationId xmlns:a16="http://schemas.microsoft.com/office/drawing/2014/main" id="{5172FEBE-B959-4EEA-8CF7-390AFAB244ED}"/>
              </a:ext>
            </a:extLst>
          </p:cNvPr>
          <p:cNvSpPr/>
          <p:nvPr/>
        </p:nvSpPr>
        <p:spPr>
          <a:xfrm>
            <a:off x="5848539" y="597529"/>
            <a:ext cx="497940" cy="39835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Düz Ok Bağlayıcısı 12">
            <a:extLst>
              <a:ext uri="{FF2B5EF4-FFF2-40B4-BE49-F238E27FC236}">
                <a16:creationId xmlns:a16="http://schemas.microsoft.com/office/drawing/2014/main" id="{E9DCA774-8C52-4A69-88DC-88ED8E0E86F7}"/>
              </a:ext>
            </a:extLst>
          </p:cNvPr>
          <p:cNvCxnSpPr>
            <a:cxnSpLocks/>
          </p:cNvCxnSpPr>
          <p:nvPr/>
        </p:nvCxnSpPr>
        <p:spPr>
          <a:xfrm>
            <a:off x="6346479" y="937382"/>
            <a:ext cx="148848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7" name="Metin kutusu 16">
            <a:extLst>
              <a:ext uri="{FF2B5EF4-FFF2-40B4-BE49-F238E27FC236}">
                <a16:creationId xmlns:a16="http://schemas.microsoft.com/office/drawing/2014/main" id="{7E3C3C45-90B4-4EC9-B666-3E21483A0C43}"/>
              </a:ext>
            </a:extLst>
          </p:cNvPr>
          <p:cNvSpPr txBox="1"/>
          <p:nvPr/>
        </p:nvSpPr>
        <p:spPr>
          <a:xfrm>
            <a:off x="8027469" y="240632"/>
            <a:ext cx="3917483" cy="3170099"/>
          </a:xfrm>
          <a:prstGeom prst="rect">
            <a:avLst/>
          </a:prstGeom>
          <a:noFill/>
        </p:spPr>
        <p:txBody>
          <a:bodyPr wrap="square" rtlCol="0">
            <a:spAutoFit/>
          </a:bodyPr>
          <a:lstStyle/>
          <a:p>
            <a:r>
              <a:rPr lang="tr-TR" sz="3200" b="1" dirty="0"/>
              <a:t>www.turkishrugs.org adresine girerek sağ üstteki başvuru kısmına tıklayınız</a:t>
            </a:r>
          </a:p>
          <a:p>
            <a:endParaRPr lang="tr-TR" sz="3200" b="1" dirty="0"/>
          </a:p>
          <a:p>
            <a:r>
              <a:rPr lang="tr-TR" sz="2000" dirty="0"/>
              <a:t>Not: Tarayıcı olarak internet Explorer kullanılmamalıdır. </a:t>
            </a:r>
            <a:endParaRPr lang="tr-TR" dirty="0"/>
          </a:p>
        </p:txBody>
      </p:sp>
    </p:spTree>
    <p:extLst>
      <p:ext uri="{BB962C8B-B14F-4D97-AF65-F5344CB8AC3E}">
        <p14:creationId xmlns:p14="http://schemas.microsoft.com/office/powerpoint/2010/main" val="299339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B9AE31D-3D9F-4B1D-B274-D807B4A4B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191375" cy="5648325"/>
          </a:xfrm>
          <a:prstGeom prst="rect">
            <a:avLst/>
          </a:prstGeom>
        </p:spPr>
      </p:pic>
      <p:sp>
        <p:nvSpPr>
          <p:cNvPr id="4" name="Metin kutusu 3">
            <a:extLst>
              <a:ext uri="{FF2B5EF4-FFF2-40B4-BE49-F238E27FC236}">
                <a16:creationId xmlns:a16="http://schemas.microsoft.com/office/drawing/2014/main" id="{FE33E926-BB79-4AF4-A6D3-3DA9AC3DD471}"/>
              </a:ext>
            </a:extLst>
          </p:cNvPr>
          <p:cNvSpPr txBox="1"/>
          <p:nvPr/>
        </p:nvSpPr>
        <p:spPr>
          <a:xfrm>
            <a:off x="7553325" y="323850"/>
            <a:ext cx="4010025" cy="2554545"/>
          </a:xfrm>
          <a:prstGeom prst="rect">
            <a:avLst/>
          </a:prstGeom>
          <a:noFill/>
        </p:spPr>
        <p:txBody>
          <a:bodyPr wrap="square" rtlCol="0">
            <a:spAutoFit/>
          </a:bodyPr>
          <a:lstStyle/>
          <a:p>
            <a:r>
              <a:rPr lang="tr-TR" sz="1600" b="1" dirty="0"/>
              <a:t>Gelen başvuru ekranına firma bilgilerinizi giriniz. Firma logonuzu ve kapak fotoğrafınızı da yükledikten sonra «başvur» butonuna basınız. İHİB üyesi iseniz, başvurunuz olumlu değerlendirilerek tarafınıza tanımlanan kullanıcı adı ve şifreniz çok kısa bir süre içerisinde e-posta ile tarafınıza aşağıdaki gibi iletilecektir. Linke tıklayıp kullanıcı adı ve şifrenizi girerek diğer firma bilgileriniz ve ürünlerinizi gireceğiniz kısma geçiş yapınız</a:t>
            </a:r>
          </a:p>
        </p:txBody>
      </p:sp>
      <p:pic>
        <p:nvPicPr>
          <p:cNvPr id="12" name="Resim 11" descr="metin içeren bir resim&#10;&#10;Açıklama otomatik olarak oluşturuldu">
            <a:extLst>
              <a:ext uri="{FF2B5EF4-FFF2-40B4-BE49-F238E27FC236}">
                <a16:creationId xmlns:a16="http://schemas.microsoft.com/office/drawing/2014/main" id="{E59C016D-FF25-4C4E-92CB-C46E004D1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767" y="3143598"/>
            <a:ext cx="4695140" cy="2567127"/>
          </a:xfrm>
          <a:prstGeom prst="rect">
            <a:avLst/>
          </a:prstGeom>
        </p:spPr>
      </p:pic>
      <p:sp>
        <p:nvSpPr>
          <p:cNvPr id="13" name="Metin kutusu 12">
            <a:extLst>
              <a:ext uri="{FF2B5EF4-FFF2-40B4-BE49-F238E27FC236}">
                <a16:creationId xmlns:a16="http://schemas.microsoft.com/office/drawing/2014/main" id="{D87348A7-8113-4411-954B-3F87A0CE9421}"/>
              </a:ext>
            </a:extLst>
          </p:cNvPr>
          <p:cNvSpPr txBox="1"/>
          <p:nvPr/>
        </p:nvSpPr>
        <p:spPr>
          <a:xfrm>
            <a:off x="8221624" y="5013964"/>
            <a:ext cx="1336713" cy="307777"/>
          </a:xfrm>
          <a:prstGeom prst="rect">
            <a:avLst/>
          </a:prstGeom>
          <a:noFill/>
        </p:spPr>
        <p:txBody>
          <a:bodyPr wrap="none" rtlCol="0">
            <a:spAutoFit/>
          </a:bodyPr>
          <a:lstStyle/>
          <a:p>
            <a:r>
              <a:rPr lang="tr-TR" sz="1400" dirty="0"/>
              <a:t>xxx@xxx.com.tr</a:t>
            </a:r>
          </a:p>
        </p:txBody>
      </p:sp>
      <p:sp>
        <p:nvSpPr>
          <p:cNvPr id="14" name="Metin kutusu 13">
            <a:extLst>
              <a:ext uri="{FF2B5EF4-FFF2-40B4-BE49-F238E27FC236}">
                <a16:creationId xmlns:a16="http://schemas.microsoft.com/office/drawing/2014/main" id="{103AF49A-008D-4663-B518-F8535C448144}"/>
              </a:ext>
            </a:extLst>
          </p:cNvPr>
          <p:cNvSpPr txBox="1"/>
          <p:nvPr/>
        </p:nvSpPr>
        <p:spPr>
          <a:xfrm>
            <a:off x="8144480" y="5167853"/>
            <a:ext cx="970502" cy="307777"/>
          </a:xfrm>
          <a:prstGeom prst="rect">
            <a:avLst/>
          </a:prstGeom>
          <a:noFill/>
        </p:spPr>
        <p:txBody>
          <a:bodyPr wrap="square" rtlCol="0">
            <a:spAutoFit/>
          </a:bodyPr>
          <a:lstStyle/>
          <a:p>
            <a:r>
              <a:rPr lang="tr-TR" sz="1400" dirty="0" err="1"/>
              <a:t>xxxxx</a:t>
            </a:r>
            <a:endParaRPr lang="tr-TR" sz="1400" dirty="0"/>
          </a:p>
        </p:txBody>
      </p:sp>
    </p:spTree>
    <p:extLst>
      <p:ext uri="{BB962C8B-B14F-4D97-AF65-F5344CB8AC3E}">
        <p14:creationId xmlns:p14="http://schemas.microsoft.com/office/powerpoint/2010/main" val="40234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A888017-BD3B-4040-967B-B9848C38A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07801" cy="5133975"/>
          </a:xfrm>
          <a:prstGeom prst="rect">
            <a:avLst/>
          </a:prstGeom>
        </p:spPr>
      </p:pic>
      <p:sp>
        <p:nvSpPr>
          <p:cNvPr id="4" name="Metin kutusu 3">
            <a:extLst>
              <a:ext uri="{FF2B5EF4-FFF2-40B4-BE49-F238E27FC236}">
                <a16:creationId xmlns:a16="http://schemas.microsoft.com/office/drawing/2014/main" id="{AD658CAC-3512-4206-B3C0-88353930F113}"/>
              </a:ext>
            </a:extLst>
          </p:cNvPr>
          <p:cNvSpPr txBox="1"/>
          <p:nvPr/>
        </p:nvSpPr>
        <p:spPr>
          <a:xfrm>
            <a:off x="7524750" y="200025"/>
            <a:ext cx="4505325" cy="3785652"/>
          </a:xfrm>
          <a:prstGeom prst="rect">
            <a:avLst/>
          </a:prstGeom>
          <a:noFill/>
        </p:spPr>
        <p:txBody>
          <a:bodyPr wrap="square" rtlCol="0">
            <a:spAutoFit/>
          </a:bodyPr>
          <a:lstStyle/>
          <a:p>
            <a:r>
              <a:rPr lang="tr-TR" sz="2400" b="1" dirty="0"/>
              <a:t>Gelen yeni menüde firma bilgilerinizi giriniz ve güncelle butonuna basınız. Yine bu menüde soldaki kısımda logo ve kapak kısımlarına tıklayarak daha önce girmiş olduğunuz logo ve kapak fotoğrafını isterseniz değiştirebilir, tanıtım videosu kısmından firma tanıtım videonuzu yükleyebilirsiniz.</a:t>
            </a:r>
          </a:p>
        </p:txBody>
      </p:sp>
      <p:sp>
        <p:nvSpPr>
          <p:cNvPr id="5" name="Oval 4">
            <a:extLst>
              <a:ext uri="{FF2B5EF4-FFF2-40B4-BE49-F238E27FC236}">
                <a16:creationId xmlns:a16="http://schemas.microsoft.com/office/drawing/2014/main" id="{F4431145-13BB-4F01-BBC2-22A27E788A89}"/>
              </a:ext>
            </a:extLst>
          </p:cNvPr>
          <p:cNvSpPr/>
          <p:nvPr/>
        </p:nvSpPr>
        <p:spPr>
          <a:xfrm>
            <a:off x="0" y="1004935"/>
            <a:ext cx="995881" cy="32592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ıldız: 5 Nokta 5">
            <a:extLst>
              <a:ext uri="{FF2B5EF4-FFF2-40B4-BE49-F238E27FC236}">
                <a16:creationId xmlns:a16="http://schemas.microsoft.com/office/drawing/2014/main" id="{708DC80C-9EBF-4AF2-BE76-B7424B5F5EDE}"/>
              </a:ext>
            </a:extLst>
          </p:cNvPr>
          <p:cNvSpPr/>
          <p:nvPr/>
        </p:nvSpPr>
        <p:spPr>
          <a:xfrm>
            <a:off x="755780" y="905069"/>
            <a:ext cx="457050" cy="3259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6222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FA4B936-CE9A-4521-A4B1-CD095B341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55967" cy="4460033"/>
          </a:xfrm>
          <a:prstGeom prst="rect">
            <a:avLst/>
          </a:prstGeom>
        </p:spPr>
      </p:pic>
      <p:sp>
        <p:nvSpPr>
          <p:cNvPr id="4" name="Oval 3">
            <a:extLst>
              <a:ext uri="{FF2B5EF4-FFF2-40B4-BE49-F238E27FC236}">
                <a16:creationId xmlns:a16="http://schemas.microsoft.com/office/drawing/2014/main" id="{E026FBB5-8348-41A9-A6BB-8A2839A59039}"/>
              </a:ext>
            </a:extLst>
          </p:cNvPr>
          <p:cNvSpPr/>
          <p:nvPr/>
        </p:nvSpPr>
        <p:spPr>
          <a:xfrm>
            <a:off x="0" y="1763486"/>
            <a:ext cx="709127" cy="214604"/>
          </a:xfrm>
          <a:prstGeom prst="ellipse">
            <a:avLst/>
          </a:prstGeom>
          <a:solidFill>
            <a:schemeClr val="accent1">
              <a:alpha val="5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a:extLst>
              <a:ext uri="{FF2B5EF4-FFF2-40B4-BE49-F238E27FC236}">
                <a16:creationId xmlns:a16="http://schemas.microsoft.com/office/drawing/2014/main" id="{4CDE1611-8A9D-4FCF-AA46-B982337C76A0}"/>
              </a:ext>
            </a:extLst>
          </p:cNvPr>
          <p:cNvSpPr/>
          <p:nvPr/>
        </p:nvSpPr>
        <p:spPr>
          <a:xfrm>
            <a:off x="8296977" y="750771"/>
            <a:ext cx="856648" cy="596766"/>
          </a:xfrm>
          <a:prstGeom prst="ellipse">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CD49AEC3-FCF7-4376-BD2C-03902CCB4223}"/>
              </a:ext>
            </a:extLst>
          </p:cNvPr>
          <p:cNvSpPr txBox="1"/>
          <p:nvPr/>
        </p:nvSpPr>
        <p:spPr>
          <a:xfrm>
            <a:off x="1568918" y="4954452"/>
            <a:ext cx="11319309" cy="707886"/>
          </a:xfrm>
          <a:prstGeom prst="rect">
            <a:avLst/>
          </a:prstGeom>
          <a:noFill/>
        </p:spPr>
        <p:txBody>
          <a:bodyPr wrap="square" rtlCol="0">
            <a:spAutoFit/>
          </a:bodyPr>
          <a:lstStyle/>
          <a:p>
            <a:r>
              <a:rPr lang="tr-TR" sz="2000" b="1" dirty="0"/>
              <a:t>Ürünlerinizi girebilmek için soldaki menüde «ürünler» kısmına tıklayınız.</a:t>
            </a:r>
          </a:p>
          <a:p>
            <a:r>
              <a:rPr lang="tr-TR" sz="2000" b="1" dirty="0"/>
              <a:t>Daha sonra sağ üstteki «yeni ekle» butonuna tıklayınız</a:t>
            </a:r>
          </a:p>
        </p:txBody>
      </p:sp>
    </p:spTree>
    <p:extLst>
      <p:ext uri="{BB962C8B-B14F-4D97-AF65-F5344CB8AC3E}">
        <p14:creationId xmlns:p14="http://schemas.microsoft.com/office/powerpoint/2010/main" val="4231102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2D9BD27-9621-4135-B33A-D99496EBDD35}"/>
              </a:ext>
            </a:extLst>
          </p:cNvPr>
          <p:cNvSpPr txBox="1"/>
          <p:nvPr/>
        </p:nvSpPr>
        <p:spPr>
          <a:xfrm>
            <a:off x="7600950" y="1231359"/>
            <a:ext cx="4591050" cy="1384995"/>
          </a:xfrm>
          <a:prstGeom prst="rect">
            <a:avLst/>
          </a:prstGeom>
          <a:noFill/>
        </p:spPr>
        <p:txBody>
          <a:bodyPr wrap="square" rtlCol="0">
            <a:spAutoFit/>
          </a:bodyPr>
          <a:lstStyle/>
          <a:p>
            <a:r>
              <a:rPr lang="tr-TR" sz="2800" b="1" dirty="0"/>
              <a:t>Gelen ekranda ürün bilgilerini giriniz ve kaydet butonuna basınız.</a:t>
            </a:r>
          </a:p>
        </p:txBody>
      </p:sp>
      <p:pic>
        <p:nvPicPr>
          <p:cNvPr id="5" name="Resim 4">
            <a:extLst>
              <a:ext uri="{FF2B5EF4-FFF2-40B4-BE49-F238E27FC236}">
                <a16:creationId xmlns:a16="http://schemas.microsoft.com/office/drawing/2014/main" id="{2ED0867F-D97B-C09F-C7D2-8E2EC9CC9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2" y="97276"/>
            <a:ext cx="7499064" cy="6391073"/>
          </a:xfrm>
          <a:prstGeom prst="rect">
            <a:avLst/>
          </a:prstGeom>
        </p:spPr>
      </p:pic>
    </p:spTree>
    <p:extLst>
      <p:ext uri="{BB962C8B-B14F-4D97-AF65-F5344CB8AC3E}">
        <p14:creationId xmlns:p14="http://schemas.microsoft.com/office/powerpoint/2010/main" val="17709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2D9BD27-9621-4135-B33A-D99496EBDD35}"/>
              </a:ext>
            </a:extLst>
          </p:cNvPr>
          <p:cNvSpPr txBox="1"/>
          <p:nvPr/>
        </p:nvSpPr>
        <p:spPr>
          <a:xfrm>
            <a:off x="6789907" y="846308"/>
            <a:ext cx="6549957" cy="1815882"/>
          </a:xfrm>
          <a:prstGeom prst="rect">
            <a:avLst/>
          </a:prstGeom>
          <a:noFill/>
        </p:spPr>
        <p:txBody>
          <a:bodyPr wrap="square" rtlCol="0">
            <a:spAutoFit/>
          </a:bodyPr>
          <a:lstStyle/>
          <a:p>
            <a:r>
              <a:rPr lang="tr-TR" sz="2800" b="1" dirty="0"/>
              <a:t>Gelen ekranda ekle butonuna </a:t>
            </a:r>
          </a:p>
          <a:p>
            <a:r>
              <a:rPr lang="tr-TR" sz="2800" b="1" dirty="0"/>
              <a:t>Basarak ürün fotoğrafını giriniz.</a:t>
            </a:r>
          </a:p>
          <a:p>
            <a:r>
              <a:rPr lang="tr-TR" sz="2800" b="1" dirty="0"/>
              <a:t>Bu şekilde en fazla 10 adet </a:t>
            </a:r>
          </a:p>
          <a:p>
            <a:r>
              <a:rPr lang="tr-TR" sz="2800" b="1" dirty="0"/>
              <a:t>Ürününüzü sisteme girebilirsiniz.</a:t>
            </a:r>
          </a:p>
        </p:txBody>
      </p:sp>
      <p:pic>
        <p:nvPicPr>
          <p:cNvPr id="11" name="Resim 10" descr="metin içeren bir resim&#10;&#10;Açıklama otomatik olarak oluşturuldu">
            <a:extLst>
              <a:ext uri="{FF2B5EF4-FFF2-40B4-BE49-F238E27FC236}">
                <a16:creationId xmlns:a16="http://schemas.microsoft.com/office/drawing/2014/main" id="{F0F2A5A5-AC55-A038-5755-A92661376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50182" cy="6858000"/>
          </a:xfrm>
          <a:prstGeom prst="rect">
            <a:avLst/>
          </a:prstGeom>
        </p:spPr>
      </p:pic>
      <p:sp>
        <p:nvSpPr>
          <p:cNvPr id="12" name="Oval 11">
            <a:extLst>
              <a:ext uri="{FF2B5EF4-FFF2-40B4-BE49-F238E27FC236}">
                <a16:creationId xmlns:a16="http://schemas.microsoft.com/office/drawing/2014/main" id="{28C0A4A5-34A5-D496-AA72-A713B8D1D2B9}"/>
              </a:ext>
            </a:extLst>
          </p:cNvPr>
          <p:cNvSpPr/>
          <p:nvPr/>
        </p:nvSpPr>
        <p:spPr>
          <a:xfrm>
            <a:off x="2654792" y="3332980"/>
            <a:ext cx="1340597" cy="389934"/>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20313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içeren bir resim&#10;&#10;Açıklama otomatik olarak oluşturuldu">
            <a:extLst>
              <a:ext uri="{FF2B5EF4-FFF2-40B4-BE49-F238E27FC236}">
                <a16:creationId xmlns:a16="http://schemas.microsoft.com/office/drawing/2014/main" id="{FCCA854F-1B55-4EFA-8038-87A60ABE3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1476653" cy="4084166"/>
          </a:xfrm>
          <a:prstGeom prst="rect">
            <a:avLst/>
          </a:prstGeom>
        </p:spPr>
      </p:pic>
      <p:sp>
        <p:nvSpPr>
          <p:cNvPr id="4" name="Metin kutusu 3">
            <a:extLst>
              <a:ext uri="{FF2B5EF4-FFF2-40B4-BE49-F238E27FC236}">
                <a16:creationId xmlns:a16="http://schemas.microsoft.com/office/drawing/2014/main" id="{7BB46138-BC4A-4EFB-8B94-437E8CA6B553}"/>
              </a:ext>
            </a:extLst>
          </p:cNvPr>
          <p:cNvSpPr txBox="1"/>
          <p:nvPr/>
        </p:nvSpPr>
        <p:spPr>
          <a:xfrm>
            <a:off x="261257" y="4198776"/>
            <a:ext cx="11075437" cy="1569660"/>
          </a:xfrm>
          <a:prstGeom prst="rect">
            <a:avLst/>
          </a:prstGeom>
          <a:noFill/>
        </p:spPr>
        <p:txBody>
          <a:bodyPr wrap="square" rtlCol="0">
            <a:spAutoFit/>
          </a:bodyPr>
          <a:lstStyle/>
          <a:p>
            <a:r>
              <a:rPr lang="tr-TR" sz="2400" b="1" dirty="0"/>
              <a:t>Yine soldaki menüden ihracat ülkelerini seçip sonrasında sağ üstteki «yeni ekle» butonuna basarak ihracat ülkelerinizi ekleyebilir, sertifikaları seçip sahip olduğunuz sertifikaları ekleyebilir, fuarlarınızı ve sosyal medya hesaplarınızı ekleyebilir ve daha önce girdiğiniz bilgilerde değişiklik yapabilirsiniz. </a:t>
            </a:r>
          </a:p>
        </p:txBody>
      </p:sp>
      <p:sp>
        <p:nvSpPr>
          <p:cNvPr id="5" name="Yıldız: 5 Nokta 4">
            <a:extLst>
              <a:ext uri="{FF2B5EF4-FFF2-40B4-BE49-F238E27FC236}">
                <a16:creationId xmlns:a16="http://schemas.microsoft.com/office/drawing/2014/main" id="{A6CF9C67-5584-411B-A4A7-36BD8B53B466}"/>
              </a:ext>
            </a:extLst>
          </p:cNvPr>
          <p:cNvSpPr/>
          <p:nvPr/>
        </p:nvSpPr>
        <p:spPr>
          <a:xfrm>
            <a:off x="802433" y="2366631"/>
            <a:ext cx="578498" cy="1772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ıldız: 5 Nokta 5">
            <a:extLst>
              <a:ext uri="{FF2B5EF4-FFF2-40B4-BE49-F238E27FC236}">
                <a16:creationId xmlns:a16="http://schemas.microsoft.com/office/drawing/2014/main" id="{569897E0-D942-45E8-9512-2295BC825883}"/>
              </a:ext>
            </a:extLst>
          </p:cNvPr>
          <p:cNvSpPr/>
          <p:nvPr/>
        </p:nvSpPr>
        <p:spPr>
          <a:xfrm>
            <a:off x="746265" y="2569881"/>
            <a:ext cx="578498" cy="1772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ıldız: 5 Nokta 6">
            <a:extLst>
              <a:ext uri="{FF2B5EF4-FFF2-40B4-BE49-F238E27FC236}">
                <a16:creationId xmlns:a16="http://schemas.microsoft.com/office/drawing/2014/main" id="{EE67635A-CC9D-4D2B-8E44-2858B23298E6}"/>
              </a:ext>
            </a:extLst>
          </p:cNvPr>
          <p:cNvSpPr/>
          <p:nvPr/>
        </p:nvSpPr>
        <p:spPr>
          <a:xfrm>
            <a:off x="1380931" y="3019337"/>
            <a:ext cx="578498" cy="1772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ıldız: 5 Nokta 7">
            <a:extLst>
              <a:ext uri="{FF2B5EF4-FFF2-40B4-BE49-F238E27FC236}">
                <a16:creationId xmlns:a16="http://schemas.microsoft.com/office/drawing/2014/main" id="{1C4A8A27-479F-48BC-899E-14AECF324393}"/>
              </a:ext>
            </a:extLst>
          </p:cNvPr>
          <p:cNvSpPr/>
          <p:nvPr/>
        </p:nvSpPr>
        <p:spPr>
          <a:xfrm>
            <a:off x="1035514" y="2103325"/>
            <a:ext cx="578498" cy="1772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1050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2E6BA59-FA62-4AFD-BF54-06D9658337F6}"/>
              </a:ext>
            </a:extLst>
          </p:cNvPr>
          <p:cNvSpPr txBox="1"/>
          <p:nvPr/>
        </p:nvSpPr>
        <p:spPr>
          <a:xfrm>
            <a:off x="1603295" y="1216859"/>
            <a:ext cx="9650994" cy="2585323"/>
          </a:xfrm>
          <a:prstGeom prst="rect">
            <a:avLst/>
          </a:prstGeom>
          <a:noFill/>
        </p:spPr>
        <p:txBody>
          <a:bodyPr wrap="square" rtlCol="0">
            <a:spAutoFit/>
          </a:bodyPr>
          <a:lstStyle/>
          <a:p>
            <a:pPr marL="285750" indent="-285750">
              <a:buFont typeface="Arial" panose="020B0604020202020204" pitchFamily="34" charset="0"/>
              <a:buChar char="•"/>
            </a:pPr>
            <a:r>
              <a:rPr lang="tr-TR" dirty="0"/>
              <a:t>Yaptığınız eklemelerin ve değişikliklerin onaylanmasının ardından </a:t>
            </a:r>
            <a:r>
              <a:rPr lang="tr-TR" dirty="0">
                <a:hlinkClick r:id="rId2"/>
              </a:rPr>
              <a:t>www.turkishrugs.org</a:t>
            </a:r>
            <a:r>
              <a:rPr lang="tr-TR" dirty="0"/>
              <a:t> İHİB Web </a:t>
            </a:r>
            <a:r>
              <a:rPr lang="tr-TR" dirty="0" err="1"/>
              <a:t>Portalında</a:t>
            </a:r>
            <a:r>
              <a:rPr lang="tr-TR" dirty="0"/>
              <a:t> yer almaya hak kazanacaksınız</a:t>
            </a:r>
          </a:p>
          <a:p>
            <a:pPr marL="285750" indent="-285750">
              <a:buFont typeface="Arial" panose="020B0604020202020204" pitchFamily="34" charset="0"/>
              <a:buChar char="•"/>
            </a:pPr>
            <a:r>
              <a:rPr lang="tr-TR" dirty="0"/>
              <a:t>Web </a:t>
            </a:r>
            <a:r>
              <a:rPr lang="tr-TR" dirty="0" err="1"/>
              <a:t>Portalda</a:t>
            </a:r>
            <a:r>
              <a:rPr lang="tr-TR" dirty="0"/>
              <a:t> yer almak için Halı sektöründe faaliyet göstermek ve İHİB üyesi olmak yeterlidir. Bu hizmet İHİB üyelerine tamamen ücretsiz sunulmaktadır.</a:t>
            </a:r>
          </a:p>
          <a:p>
            <a:pPr marL="285750" indent="-285750">
              <a:buFont typeface="Arial" panose="020B0604020202020204" pitchFamily="34" charset="0"/>
              <a:buChar char="•"/>
            </a:pPr>
            <a:r>
              <a:rPr lang="tr-TR" dirty="0"/>
              <a:t>Detaylı bilgi için iletişim</a:t>
            </a:r>
          </a:p>
          <a:p>
            <a:r>
              <a:rPr lang="tr-TR" dirty="0"/>
              <a:t>      0212 454 03 35</a:t>
            </a:r>
          </a:p>
          <a:p>
            <a:r>
              <a:rPr lang="tr-TR" dirty="0"/>
              <a:t>      0212 454 07 93</a:t>
            </a:r>
          </a:p>
          <a:p>
            <a:r>
              <a:rPr lang="tr-TR" dirty="0"/>
              <a:t>      hali@itkib.org.tr</a:t>
            </a:r>
          </a:p>
          <a:p>
            <a:endParaRPr lang="tr-TR" dirty="0"/>
          </a:p>
        </p:txBody>
      </p:sp>
      <p:pic>
        <p:nvPicPr>
          <p:cNvPr id="4" name="Resim 3" descr="metin, küçük resim içeren bir resim&#10;&#10;Açıklama otomatik olarak oluşturuldu">
            <a:extLst>
              <a:ext uri="{FF2B5EF4-FFF2-40B4-BE49-F238E27FC236}">
                <a16:creationId xmlns:a16="http://schemas.microsoft.com/office/drawing/2014/main" id="{ECB001C5-F47C-4614-835F-43BA83222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094" y="3802182"/>
            <a:ext cx="2433811" cy="2602181"/>
          </a:xfrm>
          <a:prstGeom prst="rect">
            <a:avLst/>
          </a:prstGeom>
        </p:spPr>
      </p:pic>
    </p:spTree>
    <p:extLst>
      <p:ext uri="{BB962C8B-B14F-4D97-AF65-F5344CB8AC3E}">
        <p14:creationId xmlns:p14="http://schemas.microsoft.com/office/powerpoint/2010/main" val="78110921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294</Words>
  <Application>Microsoft Office PowerPoint</Application>
  <PresentationFormat>Geniş ekran</PresentationFormat>
  <Paragraphs>24</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Safak Ozuolmez</dc:creator>
  <cp:lastModifiedBy>Safak Ozuolmez</cp:lastModifiedBy>
  <cp:revision>8</cp:revision>
  <dcterms:created xsi:type="dcterms:W3CDTF">2022-02-17T08:30:21Z</dcterms:created>
  <dcterms:modified xsi:type="dcterms:W3CDTF">2023-03-23T06:06:35Z</dcterms:modified>
</cp:coreProperties>
</file>